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4" r:id="rId3"/>
  </p:sldMasterIdLst>
  <p:notesMasterIdLst>
    <p:notesMasterId r:id="rId19"/>
  </p:notesMasterIdLst>
  <p:sldIdLst>
    <p:sldId id="280" r:id="rId4"/>
    <p:sldId id="298" r:id="rId5"/>
    <p:sldId id="282" r:id="rId6"/>
    <p:sldId id="292" r:id="rId7"/>
    <p:sldId id="283" r:id="rId8"/>
    <p:sldId id="301" r:id="rId9"/>
    <p:sldId id="299" r:id="rId10"/>
    <p:sldId id="306" r:id="rId11"/>
    <p:sldId id="302" r:id="rId12"/>
    <p:sldId id="303" r:id="rId13"/>
    <p:sldId id="304" r:id="rId14"/>
    <p:sldId id="305" r:id="rId15"/>
    <p:sldId id="307" r:id="rId16"/>
    <p:sldId id="300" r:id="rId17"/>
    <p:sldId id="294" r:id="rId1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Natur Hautnah" id="{8373FAF2-09A7-4E07-A776-771B60935D0E}">
          <p14:sldIdLst>
            <p14:sldId id="280"/>
            <p14:sldId id="298"/>
            <p14:sldId id="282"/>
            <p14:sldId id="292"/>
            <p14:sldId id="283"/>
            <p14:sldId id="301"/>
            <p14:sldId id="299"/>
            <p14:sldId id="306"/>
            <p14:sldId id="302"/>
            <p14:sldId id="303"/>
            <p14:sldId id="304"/>
            <p14:sldId id="305"/>
            <p14:sldId id="307"/>
            <p14:sldId id="300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trick Felschen" initials="PF" lastIdx="1" clrIdx="0">
    <p:extLst>
      <p:ext uri="{19B8F6BF-5375-455C-9EA6-DF929625EA0E}">
        <p15:presenceInfo xmlns:p15="http://schemas.microsoft.com/office/powerpoint/2012/main" userId="S::patrick.felschen@hs-osnabrueck.de::2022f92e-784f-460c-ab6e-aee4a7a0e4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Endgeräte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9D-4176-AC99-DB2D8555BB05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9D-4176-AC99-DB2D8555BB05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D9D-4176-AC99-DB2D8555BB05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D9D-4176-AC99-DB2D8555BB05}"/>
              </c:ext>
            </c:extLst>
          </c:dPt>
          <c:cat>
            <c:strRef>
              <c:f>Tabelle1!$A$2:$A$4</c:f>
              <c:strCache>
                <c:ptCount val="3"/>
                <c:pt idx="0">
                  <c:v>Smartphone</c:v>
                </c:pt>
                <c:pt idx="1">
                  <c:v>Tablet</c:v>
                </c:pt>
                <c:pt idx="2">
                  <c:v>Computer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45</c:v>
                </c:pt>
                <c:pt idx="1">
                  <c:v>0</c:v>
                </c:pt>
                <c:pt idx="2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83-4BE4-A5B8-DDD1D5E15A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FB201-8445-4D22-B5C3-34E23D1216F0}" type="datetimeFigureOut">
              <a:rPr lang="de-DE" smtClean="0"/>
              <a:t>26.09.2020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DAED8-92B6-46B7-9228-98377F2A93B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19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696E8D-1C2B-476F-8A3B-54445E130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14EC019-8571-4F12-9944-3D26C7B8E6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082F6D-40C4-4C24-B3DA-31394BAC3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35869-28AB-42D6-B483-3DFA77E4B92C}" type="datetimeFigureOut">
              <a:rPr lang="de-DE" smtClean="0"/>
              <a:t>26.09.2020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71106D-3769-47A3-BE0F-C2EE3B20B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1BEDDD-084B-4E54-896E-B8F215100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6FA44-7CD3-4D16-8FBC-67FC81C5C3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238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17B059-3A01-4DD2-B443-0044D74D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B4212F2-8165-46A6-BD89-E211CB3D2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4D91A0-E786-4032-B904-5FA6AD305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35869-28AB-42D6-B483-3DFA77E4B92C}" type="datetimeFigureOut">
              <a:rPr lang="de-DE" smtClean="0"/>
              <a:t>26.09.2020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A3DD1B-02AE-4783-BC1F-FB1AD8FB6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21F4E6-5B63-4EB8-9801-E211BBC7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6FA44-7CD3-4D16-8FBC-67FC81C5C3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811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D2F7A98-BCD6-41A0-8A05-CF3B2B7D5F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1E69BB0-5F92-452A-BE79-7A3EFE31C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E1B763-0FA1-43A6-9926-4F488C1D9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35869-28AB-42D6-B483-3DFA77E4B92C}" type="datetimeFigureOut">
              <a:rPr lang="de-DE" smtClean="0"/>
              <a:t>26.09.2020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D636E6-EF63-4AC0-9D7C-D43E5149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EFAB62-9DD0-483B-A45E-1AEA9815B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6FA44-7CD3-4D16-8FBC-67FC81C5C3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176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1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08725"/>
            <a:ext cx="9144000" cy="45000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400" b="0" baseline="0"/>
            </a:lvl1pPr>
          </a:lstStyle>
          <a:p>
            <a:r>
              <a:rPr lang="de-DE"/>
              <a:t>1. Bild durch Klick auf Symbol einfügen</a:t>
            </a:r>
            <a:br>
              <a:rPr lang="de-DE"/>
            </a:br>
            <a:r>
              <a:rPr lang="de-DE"/>
              <a:t>2. Bild in den Hintergrund bringen, um den Titeltext wieder sichtbar zu machen</a:t>
            </a:r>
          </a:p>
        </p:txBody>
      </p:sp>
      <p:sp>
        <p:nvSpPr>
          <p:cNvPr id="38" name="Textplatzhalter 37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39751" y="6489702"/>
            <a:ext cx="8064500" cy="22542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 cap="all" baseline="0"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sz="900">
                <a:latin typeface="RobotoRemix-Regular" panose="00000500000000000000" pitchFamily="2" charset="0"/>
              </a:defRPr>
            </a:lvl2pPr>
            <a:lvl3pPr>
              <a:defRPr sz="900">
                <a:latin typeface="RobotoRemix-Regular" panose="00000500000000000000" pitchFamily="2" charset="0"/>
              </a:defRPr>
            </a:lvl3pPr>
            <a:lvl4pPr>
              <a:defRPr sz="900">
                <a:latin typeface="RobotoRemix-Regular" panose="00000500000000000000" pitchFamily="2" charset="0"/>
              </a:defRPr>
            </a:lvl4pPr>
            <a:lvl5pPr>
              <a:defRPr sz="900">
                <a:latin typeface="RobotoRemix-Regular" panose="00000500000000000000" pitchFamily="2" charset="0"/>
              </a:defRPr>
            </a:lvl5pPr>
          </a:lstStyle>
          <a:p>
            <a:r>
              <a:rPr lang="de-DE"/>
              <a:t>Hier kann z.B. der Name des Vortragenden stehen</a:t>
            </a:r>
          </a:p>
        </p:txBody>
      </p:sp>
      <p:sp>
        <p:nvSpPr>
          <p:cNvPr id="8" name="Titel 11"/>
          <p:cNvSpPr>
            <a:spLocks noGrp="1"/>
          </p:cNvSpPr>
          <p:nvPr userDrawn="1">
            <p:ph type="title" hasCustomPrompt="1"/>
          </p:nvPr>
        </p:nvSpPr>
        <p:spPr>
          <a:xfrm>
            <a:off x="539751" y="2249805"/>
            <a:ext cx="4757464" cy="612776"/>
          </a:xfrm>
        </p:spPr>
        <p:txBody>
          <a:bodyPr anchor="b" anchorCtr="0"/>
          <a:lstStyle>
            <a:lvl1pPr>
              <a:defRPr>
                <a:ln w="3175" cmpd="sng">
                  <a:noFill/>
                  <a:bevel/>
                </a:ln>
                <a:solidFill>
                  <a:schemeClr val="tx1"/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</a:defRPr>
            </a:lvl1pPr>
          </a:lstStyle>
          <a:p>
            <a:r>
              <a:rPr lang="de-DE"/>
              <a:t>Hier können Sie den Titel </a:t>
            </a:r>
            <a:br>
              <a:rPr lang="de-DE"/>
            </a:br>
            <a:r>
              <a:rPr lang="de-DE"/>
              <a:t>Der Präsentation eingeben</a:t>
            </a:r>
          </a:p>
        </p:txBody>
      </p:sp>
    </p:spTree>
    <p:extLst>
      <p:ext uri="{BB962C8B-B14F-4D97-AF65-F5344CB8AC3E}">
        <p14:creationId xmlns:p14="http://schemas.microsoft.com/office/powerpoint/2010/main" val="3657577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 Lay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D774A3D-166E-4517-990B-B5A927260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05972"/>
            <a:ext cx="9144000" cy="4504944"/>
          </a:xfrm>
          <a:prstGeom prst="rect">
            <a:avLst/>
          </a:prstGeom>
        </p:spPr>
      </p:pic>
      <p:sp>
        <p:nvSpPr>
          <p:cNvPr id="14" name="Textplatzhalter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9751" y="3546477"/>
            <a:ext cx="8064500" cy="2582861"/>
          </a:xfrm>
          <a:prstGeom prst="rect">
            <a:avLst/>
          </a:prstGeom>
        </p:spPr>
        <p:txBody>
          <a:bodyPr bIns="108000" anchor="b" anchorCtr="0">
            <a:normAutofit/>
          </a:bodyPr>
          <a:lstStyle>
            <a:lvl1pPr>
              <a:spcAft>
                <a:spcPts val="1200"/>
              </a:spcAft>
              <a:defRPr sz="1400" b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Inhaltsverzeichnis</a:t>
            </a:r>
          </a:p>
          <a:p>
            <a:pPr lvl="0"/>
            <a:r>
              <a:rPr lang="de-DE"/>
              <a:t>01 Kapitelname eins</a:t>
            </a:r>
          </a:p>
          <a:p>
            <a:pPr lvl="0"/>
            <a:r>
              <a:rPr lang="de-DE"/>
              <a:t>02 Kapitelname zwei</a:t>
            </a:r>
          </a:p>
          <a:p>
            <a:pPr lvl="0"/>
            <a:r>
              <a:rPr lang="de-DE"/>
              <a:t>03 Kapitelname drei</a:t>
            </a:r>
          </a:p>
          <a:p>
            <a:pPr lvl="0"/>
            <a:r>
              <a:rPr lang="de-DE"/>
              <a:t>04 Kapitelname vier</a:t>
            </a:r>
          </a:p>
          <a:p>
            <a:pPr lvl="0"/>
            <a:r>
              <a:rPr lang="de-DE"/>
              <a:t>05 Kapitelname fünf</a:t>
            </a:r>
          </a:p>
        </p:txBody>
      </p:sp>
      <p:sp>
        <p:nvSpPr>
          <p:cNvPr id="15" name="Textplatzhalter 37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39751" y="3068639"/>
            <a:ext cx="8064500" cy="223587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 sz="1400" cap="all" baseline="0">
                <a:latin typeface="+mj-lt"/>
              </a:defRPr>
            </a:lvl1pPr>
            <a:lvl2pPr>
              <a:defRPr sz="900">
                <a:latin typeface="RobotoRemix-Regular" panose="00000500000000000000" pitchFamily="2" charset="0"/>
              </a:defRPr>
            </a:lvl2pPr>
            <a:lvl3pPr>
              <a:defRPr sz="900">
                <a:latin typeface="RobotoRemix-Regular" panose="00000500000000000000" pitchFamily="2" charset="0"/>
              </a:defRPr>
            </a:lvl3pPr>
            <a:lvl4pPr>
              <a:defRPr sz="900">
                <a:latin typeface="RobotoRemix-Regular" panose="00000500000000000000" pitchFamily="2" charset="0"/>
              </a:defRPr>
            </a:lvl4pPr>
            <a:lvl5pPr>
              <a:defRPr sz="900">
                <a:latin typeface="RobotoRemix-Regular" panose="00000500000000000000" pitchFamily="2" charset="0"/>
              </a:defRPr>
            </a:lvl5pPr>
          </a:lstStyle>
          <a:p>
            <a:r>
              <a:rPr lang="de-DE"/>
              <a:t>Hier kann z.B. der Name des Vortragenden stehen</a:t>
            </a:r>
          </a:p>
        </p:txBody>
      </p:sp>
      <p:sp>
        <p:nvSpPr>
          <p:cNvPr id="6" name="Titel 11"/>
          <p:cNvSpPr>
            <a:spLocks noGrp="1"/>
          </p:cNvSpPr>
          <p:nvPr userDrawn="1">
            <p:ph type="title" hasCustomPrompt="1"/>
          </p:nvPr>
        </p:nvSpPr>
        <p:spPr>
          <a:xfrm>
            <a:off x="539751" y="2239645"/>
            <a:ext cx="8064500" cy="612776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de-DE"/>
              <a:t>Hier können Sie den Titel </a:t>
            </a:r>
            <a:br>
              <a:rPr lang="de-DE"/>
            </a:br>
            <a:r>
              <a:rPr lang="de-DE"/>
              <a:t>Der Präsentation eingeben</a:t>
            </a:r>
          </a:p>
        </p:txBody>
      </p:sp>
      <p:sp>
        <p:nvSpPr>
          <p:cNvPr id="12" name="Textfeld 11"/>
          <p:cNvSpPr txBox="1"/>
          <p:nvPr userDrawn="1"/>
        </p:nvSpPr>
        <p:spPr>
          <a:xfrm>
            <a:off x="540499" y="6594316"/>
            <a:ext cx="31888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F1C4570D-01EA-46C3-AAAA-25FEE6B3C994}" type="slidenum">
              <a:rPr lang="de-DE" sz="1200" smtClean="0"/>
              <a:t>‹Nr.›</a:t>
            </a:fld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2531277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titel Blanko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6A79AAB-AF72-40AC-AEB9-619975E70D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489700"/>
            <a:ext cx="9144000" cy="365760"/>
          </a:xfrm>
          <a:prstGeom prst="rect">
            <a:avLst/>
          </a:prstGeom>
        </p:spPr>
      </p:pic>
      <p:sp>
        <p:nvSpPr>
          <p:cNvPr id="14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39751" y="3546477"/>
            <a:ext cx="8064500" cy="258286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spcAft>
                <a:spcPts val="1200"/>
              </a:spcAft>
              <a:defRPr sz="1400" b="0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/>
              <a:t>Inhaltsverzeichnis</a:t>
            </a:r>
          </a:p>
          <a:p>
            <a:pPr lvl="0"/>
            <a:r>
              <a:rPr lang="de-DE"/>
              <a:t>01 Kapitelname eins</a:t>
            </a:r>
          </a:p>
          <a:p>
            <a:pPr lvl="0"/>
            <a:r>
              <a:rPr lang="de-DE"/>
              <a:t>02 Kapitelname zwei</a:t>
            </a:r>
          </a:p>
          <a:p>
            <a:pPr lvl="0"/>
            <a:r>
              <a:rPr lang="de-DE"/>
              <a:t>03 Kapitelname drei</a:t>
            </a:r>
          </a:p>
          <a:p>
            <a:pPr lvl="0"/>
            <a:r>
              <a:rPr lang="de-DE"/>
              <a:t>04 Kapitelname vier</a:t>
            </a:r>
          </a:p>
          <a:p>
            <a:pPr lvl="0"/>
            <a:r>
              <a:rPr lang="de-DE"/>
              <a:t>05 Kapitelname fünf</a:t>
            </a:r>
          </a:p>
        </p:txBody>
      </p:sp>
      <p:sp>
        <p:nvSpPr>
          <p:cNvPr id="15" name="Textplatzhalt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539751" y="3068639"/>
            <a:ext cx="8064500" cy="223587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 sz="1400" cap="all" baseline="0">
                <a:latin typeface="+mj-lt"/>
              </a:defRPr>
            </a:lvl1pPr>
            <a:lvl2pPr>
              <a:defRPr sz="900">
                <a:latin typeface="RobotoRemix-Regular" panose="00000500000000000000" pitchFamily="2" charset="0"/>
              </a:defRPr>
            </a:lvl2pPr>
            <a:lvl3pPr>
              <a:defRPr sz="900">
                <a:latin typeface="RobotoRemix-Regular" panose="00000500000000000000" pitchFamily="2" charset="0"/>
              </a:defRPr>
            </a:lvl3pPr>
            <a:lvl4pPr>
              <a:defRPr sz="900">
                <a:latin typeface="RobotoRemix-Regular" panose="00000500000000000000" pitchFamily="2" charset="0"/>
              </a:defRPr>
            </a:lvl4pPr>
            <a:lvl5pPr>
              <a:defRPr sz="900">
                <a:latin typeface="RobotoRemix-Regular" panose="00000500000000000000" pitchFamily="2" charset="0"/>
              </a:defRPr>
            </a:lvl5pPr>
          </a:lstStyle>
          <a:p>
            <a:r>
              <a:rPr lang="de-DE"/>
              <a:t>Hier kann z.B. der Name des Vortragenden stehen</a:t>
            </a:r>
          </a:p>
        </p:txBody>
      </p:sp>
      <p:sp>
        <p:nvSpPr>
          <p:cNvPr id="6" name="Titel 11"/>
          <p:cNvSpPr>
            <a:spLocks noGrp="1"/>
          </p:cNvSpPr>
          <p:nvPr>
            <p:ph type="title" hasCustomPrompt="1"/>
          </p:nvPr>
        </p:nvSpPr>
        <p:spPr>
          <a:xfrm>
            <a:off x="539751" y="2239645"/>
            <a:ext cx="8064500" cy="612776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de-DE"/>
              <a:t>Hier können Sie den Titel </a:t>
            </a:r>
            <a:br>
              <a:rPr lang="de-DE"/>
            </a:br>
            <a:r>
              <a:rPr lang="de-DE"/>
              <a:t>Der Präsentation eingeben</a:t>
            </a:r>
          </a:p>
        </p:txBody>
      </p:sp>
      <p:sp>
        <p:nvSpPr>
          <p:cNvPr id="21" name="Textfeld 20"/>
          <p:cNvSpPr txBox="1"/>
          <p:nvPr userDrawn="1"/>
        </p:nvSpPr>
        <p:spPr>
          <a:xfrm>
            <a:off x="540499" y="6594316"/>
            <a:ext cx="31888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F1C4570D-01EA-46C3-AAAA-25FEE6B3C994}" type="slidenum">
              <a:rPr lang="de-DE" sz="1200" smtClean="0"/>
              <a:t>‹Nr.›</a:t>
            </a:fld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1543426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Kapitelanfa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750" y="2577446"/>
            <a:ext cx="8064500" cy="591538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Hier steht der Kapitelname</a:t>
            </a:r>
          </a:p>
        </p:txBody>
      </p:sp>
      <p:sp>
        <p:nvSpPr>
          <p:cNvPr id="4" name="Textplatzhalt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6" y="3407938"/>
            <a:ext cx="8064500" cy="243656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 sz="1400" cap="all" baseline="0">
                <a:latin typeface="+mj-lt"/>
              </a:defRPr>
            </a:lvl1pPr>
            <a:lvl2pPr>
              <a:defRPr sz="900">
                <a:latin typeface="RobotoRemix-Regular" panose="00000500000000000000" pitchFamily="2" charset="0"/>
              </a:defRPr>
            </a:lvl2pPr>
            <a:lvl3pPr>
              <a:defRPr sz="900">
                <a:latin typeface="RobotoRemix-Regular" panose="00000500000000000000" pitchFamily="2" charset="0"/>
              </a:defRPr>
            </a:lvl3pPr>
            <a:lvl4pPr>
              <a:defRPr sz="900">
                <a:latin typeface="RobotoRemix-Regular" panose="00000500000000000000" pitchFamily="2" charset="0"/>
              </a:defRPr>
            </a:lvl4pPr>
            <a:lvl5pPr>
              <a:defRPr sz="900">
                <a:latin typeface="RobotoRemix-Regular" panose="00000500000000000000" pitchFamily="2" charset="0"/>
              </a:defRPr>
            </a:lvl5pPr>
          </a:lstStyle>
          <a:p>
            <a:r>
              <a:rPr lang="de-DE"/>
              <a:t>Hier Könnte noch eine Unterzeile Stehen</a:t>
            </a:r>
          </a:p>
        </p:txBody>
      </p:sp>
      <p:sp>
        <p:nvSpPr>
          <p:cNvPr id="5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529477" y="368300"/>
            <a:ext cx="4150474" cy="360363"/>
          </a:xfrm>
        </p:spPr>
        <p:txBody>
          <a:bodyPr wrap="square" anchor="b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100" cap="all" baseline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de-DE"/>
              <a:t>Beispieltitel der Präsentation</a:t>
            </a:r>
            <a:br>
              <a:rPr lang="de-DE"/>
            </a:br>
            <a:r>
              <a:rPr lang="de-DE"/>
              <a:t>01 Kapitelname eins oder zwei oder …</a:t>
            </a:r>
          </a:p>
        </p:txBody>
      </p:sp>
    </p:spTree>
    <p:extLst>
      <p:ext uri="{BB962C8B-B14F-4D97-AF65-F5344CB8AC3E}">
        <p14:creationId xmlns:p14="http://schemas.microsoft.com/office/powerpoint/2010/main" val="2682628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 mit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eine Überschrift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4" hasCustomPrompt="1"/>
          </p:nvPr>
        </p:nvSpPr>
        <p:spPr>
          <a:xfrm>
            <a:off x="539751" y="2565400"/>
            <a:ext cx="8064500" cy="3455988"/>
          </a:xfrm>
        </p:spPr>
        <p:txBody>
          <a:bodyPr numCol="1"/>
          <a:lstStyle>
            <a:lvl1pPr marL="0" indent="0" defTabSz="180000">
              <a:buFont typeface="Arial" panose="020B0604020202020204" pitchFamily="34" charset="0"/>
              <a:buNone/>
              <a:tabLst/>
              <a:defRPr baseline="0"/>
            </a:lvl1pPr>
            <a:lvl2pPr defTabSz="180000">
              <a:defRPr/>
            </a:lvl2pPr>
          </a:lstStyle>
          <a:p>
            <a:pPr lvl="0"/>
            <a:r>
              <a:rPr lang="de-DE"/>
              <a:t>Hier können Sie Text eingeben oder über einen Klick auf die Symbole andere Inhalte einfügen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529477" y="368300"/>
            <a:ext cx="4150474" cy="360363"/>
          </a:xfrm>
        </p:spPr>
        <p:txBody>
          <a:bodyPr wrap="square" anchor="b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100" cap="all" baseline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de-DE"/>
              <a:t>Beispieltitel der Präsentation</a:t>
            </a:r>
            <a:br>
              <a:rPr lang="de-DE"/>
            </a:br>
            <a:r>
              <a:rPr lang="de-DE"/>
              <a:t>01 Kapitelname eins oder zwei oder …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2097088"/>
            <a:ext cx="8064500" cy="243656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14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de-DE"/>
              <a:t>Unterüberschrift: Einspaltige Seite mit Text</a:t>
            </a:r>
          </a:p>
        </p:txBody>
      </p:sp>
    </p:spTree>
    <p:extLst>
      <p:ext uri="{BB962C8B-B14F-4D97-AF65-F5344CB8AC3E}">
        <p14:creationId xmlns:p14="http://schemas.microsoft.com/office/powerpoint/2010/main" val="4038376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 ohne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4" hasCustomPrompt="1"/>
          </p:nvPr>
        </p:nvSpPr>
        <p:spPr>
          <a:xfrm>
            <a:off x="539751" y="1484313"/>
            <a:ext cx="8064500" cy="45370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Hier können Sie ganzseitigen Text eingeben oder über einen Klick auf die Symbole andere Inhalte einfügen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529477" y="368300"/>
            <a:ext cx="4150473" cy="360363"/>
          </a:xfrm>
        </p:spPr>
        <p:txBody>
          <a:bodyPr wrap="square" anchor="b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100" cap="all" baseline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de-DE"/>
              <a:t>Beispieltitel der Präsentation</a:t>
            </a:r>
            <a:br>
              <a:rPr lang="de-DE"/>
            </a:br>
            <a:r>
              <a:rPr lang="de-DE"/>
              <a:t>01 Kapitelname eins oder zwei oder …</a:t>
            </a:r>
          </a:p>
        </p:txBody>
      </p:sp>
    </p:spTree>
    <p:extLst>
      <p:ext uri="{BB962C8B-B14F-4D97-AF65-F5344CB8AC3E}">
        <p14:creationId xmlns:p14="http://schemas.microsoft.com/office/powerpoint/2010/main" val="2965969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 Bild mit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Hier steht eine Überschrift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529477" y="368300"/>
            <a:ext cx="4150474" cy="360363"/>
          </a:xfrm>
        </p:spPr>
        <p:txBody>
          <a:bodyPr wrap="square" anchor="b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100" cap="all" baseline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de-DE"/>
              <a:t>Beispieltitel der Präsentation</a:t>
            </a:r>
            <a:br>
              <a:rPr lang="de-DE"/>
            </a:br>
            <a:r>
              <a:rPr lang="de-DE"/>
              <a:t>01 Kapitelname eins oder zwei oder …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8" hasCustomPrompt="1"/>
          </p:nvPr>
        </p:nvSpPr>
        <p:spPr>
          <a:xfrm>
            <a:off x="549275" y="2565400"/>
            <a:ext cx="8064500" cy="3455988"/>
          </a:xfrm>
        </p:spPr>
        <p:txBody>
          <a:bodyPr anchor="ctr" anchorCtr="1"/>
          <a:lstStyle>
            <a:lvl1pPr marL="0" marR="0" indent="0" algn="l" defTabSz="1800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1800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/>
              <a:buNone/>
              <a:tabLst/>
              <a:defRPr/>
            </a:pPr>
            <a:r>
              <a:rPr lang="de-DE"/>
              <a:t>Bild durch Klick auf Symbol einfügen</a:t>
            </a:r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2097088"/>
            <a:ext cx="8064500" cy="243656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14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de-DE"/>
              <a:t>Unterüberschrift: Einspaltige Seite mit einem Bild</a:t>
            </a:r>
          </a:p>
        </p:txBody>
      </p:sp>
    </p:spTree>
    <p:extLst>
      <p:ext uri="{BB962C8B-B14F-4D97-AF65-F5344CB8AC3E}">
        <p14:creationId xmlns:p14="http://schemas.microsoft.com/office/powerpoint/2010/main" val="33085778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 Bild ohne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160464"/>
            <a:ext cx="9144000" cy="4860924"/>
          </a:xfrm>
          <a:prstGeom prst="rect">
            <a:avLst/>
          </a:prstGeom>
        </p:spPr>
        <p:txBody>
          <a:bodyPr anchor="t" anchorCtr="0"/>
          <a:lstStyle>
            <a:lvl1pPr algn="ctr">
              <a:defRPr sz="1400" b="0" baseline="0"/>
            </a:lvl1pPr>
          </a:lstStyle>
          <a:p>
            <a:r>
              <a:rPr lang="de-DE"/>
              <a:t>1. Bild durch Klick auf Symbol einfügen</a:t>
            </a:r>
          </a:p>
        </p:txBody>
      </p:sp>
      <p:sp>
        <p:nvSpPr>
          <p:cNvPr id="6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529477" y="368300"/>
            <a:ext cx="4150473" cy="360363"/>
          </a:xfrm>
        </p:spPr>
        <p:txBody>
          <a:bodyPr wrap="square" anchor="b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100" cap="all" baseline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de-DE"/>
              <a:t>Beispieltitel der Präsentation</a:t>
            </a:r>
            <a:br>
              <a:rPr lang="de-DE"/>
            </a:br>
            <a:r>
              <a:rPr lang="de-DE"/>
              <a:t>01 Kapitelname eins oder zwei oder …</a:t>
            </a:r>
          </a:p>
        </p:txBody>
      </p:sp>
    </p:spTree>
    <p:extLst>
      <p:ext uri="{BB962C8B-B14F-4D97-AF65-F5344CB8AC3E}">
        <p14:creationId xmlns:p14="http://schemas.microsoft.com/office/powerpoint/2010/main" val="294478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B48F5B-9ED8-4CBB-B509-FCD49A0E7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0D45E-25D8-4107-AF91-B32CC01C5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399518-2E2A-4FD9-A426-B2C7593B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35869-28AB-42D6-B483-3DFA77E4B92C}" type="datetimeFigureOut">
              <a:rPr lang="de-DE" smtClean="0"/>
              <a:t>26.09.2020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8DCFDE-D089-43FC-8D52-11B14A04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8CD84F-9EDE-4946-A36A-F5B0787EA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6FA44-7CD3-4D16-8FBC-67FC81C5C3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874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 mit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/>
              <a:t>Hier steht eine Überschrift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2097088"/>
            <a:ext cx="8064500" cy="243656"/>
          </a:xfrm>
        </p:spPr>
        <p:txBody>
          <a:bodyPr>
            <a:spAutoFit/>
          </a:bodyPr>
          <a:lstStyle>
            <a:lvl1pPr>
              <a:spcAft>
                <a:spcPts val="0"/>
              </a:spcAft>
              <a:defRPr sz="14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de-DE"/>
              <a:t>Unterüberschrift: Zweispaltige Seite mit Text oder mit Text und Grafik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4" hasCustomPrompt="1"/>
          </p:nvPr>
        </p:nvSpPr>
        <p:spPr>
          <a:xfrm>
            <a:off x="539751" y="2565400"/>
            <a:ext cx="3924299" cy="3455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Hier können Sie Text eingeben oder über einen Klick auf die Symbole andere Inhalte einfügen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5" hasCustomPrompt="1"/>
          </p:nvPr>
        </p:nvSpPr>
        <p:spPr>
          <a:xfrm>
            <a:off x="4679950" y="2565400"/>
            <a:ext cx="3924300" cy="3455988"/>
          </a:xfrm>
        </p:spPr>
        <p:txBody>
          <a:bodyPr/>
          <a:lstStyle>
            <a:lvl1pPr marL="0" marR="0" indent="0" algn="l" defTabSz="1800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1800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/>
              <a:buNone/>
              <a:tabLst/>
              <a:defRPr/>
            </a:pPr>
            <a:r>
              <a:rPr lang="de-DE"/>
              <a:t>Hier können Sie Text eingeben oder über einen Klick auf die Symbole andere Inhalte einfügen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529477" y="368300"/>
            <a:ext cx="4150474" cy="360363"/>
          </a:xfrm>
        </p:spPr>
        <p:txBody>
          <a:bodyPr wrap="square" anchor="b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100" cap="all" baseline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de-DE"/>
              <a:t>Beispieltitel der Präsentation</a:t>
            </a:r>
            <a:br>
              <a:rPr lang="de-DE"/>
            </a:br>
            <a:r>
              <a:rPr lang="de-DE"/>
              <a:t>01 Kapitelname eins oder zwei oder …</a:t>
            </a:r>
          </a:p>
        </p:txBody>
      </p:sp>
    </p:spTree>
    <p:extLst>
      <p:ext uri="{BB962C8B-B14F-4D97-AF65-F5344CB8AC3E}">
        <p14:creationId xmlns:p14="http://schemas.microsoft.com/office/powerpoint/2010/main" val="36696482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 ohne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4" hasCustomPrompt="1"/>
          </p:nvPr>
        </p:nvSpPr>
        <p:spPr>
          <a:xfrm>
            <a:off x="539751" y="1484313"/>
            <a:ext cx="3924299" cy="453707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e-DE"/>
              <a:t>Hier können Sie ganzseitigen Text eingeben oder über einen Klick auf die Symbole andere Inhalte einfügen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5"/>
          <p:cNvSpPr>
            <a:spLocks noGrp="1"/>
          </p:cNvSpPr>
          <p:nvPr>
            <p:ph sz="quarter" idx="15" hasCustomPrompt="1"/>
          </p:nvPr>
        </p:nvSpPr>
        <p:spPr>
          <a:xfrm>
            <a:off x="4679950" y="1484313"/>
            <a:ext cx="3924299" cy="452169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Hier können Sie ganzseitigen Text eingeben oder über einen Klick auf die Symbole andere Inhalte einfügen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529477" y="368300"/>
            <a:ext cx="4150473" cy="360363"/>
          </a:xfrm>
        </p:spPr>
        <p:txBody>
          <a:bodyPr wrap="square" anchor="b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100" cap="all" baseline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de-DE"/>
              <a:t>Beispieltitel der Präsentation</a:t>
            </a:r>
            <a:br>
              <a:rPr lang="de-DE"/>
            </a:br>
            <a:r>
              <a:rPr lang="de-DE"/>
              <a:t>01 Kapitelname eins oder zwei oder …</a:t>
            </a:r>
          </a:p>
        </p:txBody>
      </p:sp>
    </p:spTree>
    <p:extLst>
      <p:ext uri="{BB962C8B-B14F-4D97-AF65-F5344CB8AC3E}">
        <p14:creationId xmlns:p14="http://schemas.microsoft.com/office/powerpoint/2010/main" val="1759754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39750" y="2577446"/>
            <a:ext cx="8064500" cy="591538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Vielen Dank für Ihre Aufmerksamkeit</a:t>
            </a:r>
          </a:p>
        </p:txBody>
      </p:sp>
      <p:sp>
        <p:nvSpPr>
          <p:cNvPr id="4" name="Textplatzhalter 37"/>
          <p:cNvSpPr>
            <a:spLocks noGrp="1"/>
          </p:cNvSpPr>
          <p:nvPr>
            <p:ph type="body" sz="quarter" idx="14" hasCustomPrompt="1"/>
          </p:nvPr>
        </p:nvSpPr>
        <p:spPr>
          <a:xfrm>
            <a:off x="529476" y="3407938"/>
            <a:ext cx="8064500" cy="243656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defRPr sz="1400" cap="all" baseline="0">
                <a:latin typeface="+mj-lt"/>
              </a:defRPr>
            </a:lvl1pPr>
            <a:lvl2pPr>
              <a:defRPr sz="900">
                <a:latin typeface="RobotoRemix-Regular" panose="00000500000000000000" pitchFamily="2" charset="0"/>
              </a:defRPr>
            </a:lvl2pPr>
            <a:lvl3pPr>
              <a:defRPr sz="900">
                <a:latin typeface="RobotoRemix-Regular" panose="00000500000000000000" pitchFamily="2" charset="0"/>
              </a:defRPr>
            </a:lvl3pPr>
            <a:lvl4pPr>
              <a:defRPr sz="900">
                <a:latin typeface="RobotoRemix-Regular" panose="00000500000000000000" pitchFamily="2" charset="0"/>
              </a:defRPr>
            </a:lvl4pPr>
            <a:lvl5pPr>
              <a:defRPr sz="900">
                <a:latin typeface="RobotoRemix-Regular" panose="00000500000000000000" pitchFamily="2" charset="0"/>
              </a:defRPr>
            </a:lvl5pPr>
          </a:lstStyle>
          <a:p>
            <a:r>
              <a:rPr lang="de-DE"/>
              <a:t>Hier Könnte noch eine Unterzeile Stehen</a:t>
            </a:r>
          </a:p>
        </p:txBody>
      </p:sp>
      <p:sp>
        <p:nvSpPr>
          <p:cNvPr id="5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529477" y="368300"/>
            <a:ext cx="4150474" cy="360363"/>
          </a:xfrm>
        </p:spPr>
        <p:txBody>
          <a:bodyPr wrap="square" anchor="b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100" cap="all" baseline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de-DE"/>
              <a:t>Beispieltitel der Präsentation</a:t>
            </a:r>
            <a:br>
              <a:rPr lang="de-DE"/>
            </a:br>
            <a:r>
              <a:rPr lang="de-DE"/>
              <a:t>01 Kapitelname eins oder zwei oder …</a:t>
            </a:r>
          </a:p>
        </p:txBody>
      </p:sp>
    </p:spTree>
    <p:extLst>
      <p:ext uri="{BB962C8B-B14F-4D97-AF65-F5344CB8AC3E}">
        <p14:creationId xmlns:p14="http://schemas.microsoft.com/office/powerpoint/2010/main" val="80009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4830F3-A773-4297-8D52-AF13FD20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707062-1E60-4357-AD25-78653B937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7E1BB4-B4D1-42D8-8BD7-E7DFEF886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35869-28AB-42D6-B483-3DFA77E4B92C}" type="datetimeFigureOut">
              <a:rPr lang="de-DE" smtClean="0"/>
              <a:t>26.09.2020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A6F34A-C504-4275-8802-B75B03A69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50FF63-371B-42D6-8F69-8FE588693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6FA44-7CD3-4D16-8FBC-67FC81C5C3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0783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205B99-ECDD-45DA-9116-0531CC7BD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391545-D845-400E-B4A9-2054BF6C5D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517116A-CF2C-4AF0-ABAA-E4C7C56A5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5A67A7-C8EF-4570-A8C2-896B99D7E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35869-28AB-42D6-B483-3DFA77E4B92C}" type="datetimeFigureOut">
              <a:rPr lang="de-DE" smtClean="0"/>
              <a:t>26.09.2020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DE5247-C8E5-4286-AD59-4A6410955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BA0820-5411-4C49-83F0-ABA52655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6FA44-7CD3-4D16-8FBC-67FC81C5C3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4463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008771-C797-4205-8061-8C1F18439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F37410-27E1-4958-ABAF-2EBB8F7F3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6BDDEC-B6D6-41BC-95E0-6AA17603AC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8325731-4757-4A7B-9DB3-54286568B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18A88A-D14E-47C6-8457-D1C0F97154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4E885D-3D15-44CB-90D4-38998FA12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35869-28AB-42D6-B483-3DFA77E4B92C}" type="datetimeFigureOut">
              <a:rPr lang="de-DE" smtClean="0"/>
              <a:t>26.09.2020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D0B1BE6-C846-49D0-892F-A1086A921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7772391-A447-4BD4-BE23-39019C7A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6FA44-7CD3-4D16-8FBC-67FC81C5C3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518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28ACA6-763C-4464-BA51-348D76722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8126EB6-B558-4217-A34C-C4EA2FC51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35869-28AB-42D6-B483-3DFA77E4B92C}" type="datetimeFigureOut">
              <a:rPr lang="de-DE" smtClean="0"/>
              <a:t>26.09.2020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B42295-814C-4A2F-B2AD-846939E80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50425B8-0783-4CA3-9432-22F176DD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6FA44-7CD3-4D16-8FBC-67FC81C5C3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7754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58B1D38-1146-4B17-BAAE-684658E1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35869-28AB-42D6-B483-3DFA77E4B92C}" type="datetimeFigureOut">
              <a:rPr lang="de-DE" smtClean="0"/>
              <a:t>26.09.2020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A0A687-09FA-4DA0-A877-017E910A2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EE5752-2833-4A25-BE9A-F893ABD35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6FA44-7CD3-4D16-8FBC-67FC81C5C3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1615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DF7069-950A-4DBD-8F2C-653129552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62878E-A6D7-4F16-A088-19C07443E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8DE8F4-6B51-419E-8AB2-87167D2826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A5EA615-420B-48D5-8138-653173B99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35869-28AB-42D6-B483-3DFA77E4B92C}" type="datetimeFigureOut">
              <a:rPr lang="de-DE" smtClean="0"/>
              <a:t>26.09.2020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EB616C-E411-471A-817A-4A28B4E94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CA74F27-AD4E-468F-B0DD-1802F6049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6FA44-7CD3-4D16-8FBC-67FC81C5C3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8336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C214DB-FC3B-4874-8B33-6C28AFA84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DC98C36-38C2-4679-BEF3-C94A777B01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CDB7B7B-3153-46D0-8F55-C6BA3C0EA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1F86B3-958F-4F85-AA8B-0D76583FB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35869-28AB-42D6-B483-3DFA77E4B92C}" type="datetimeFigureOut">
              <a:rPr lang="de-DE" smtClean="0"/>
              <a:t>26.09.2020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5D29DE-9F4B-4EF9-82EB-F5E295F18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ACB00D-B093-44A6-99E2-EDB397CE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6FA44-7CD3-4D16-8FBC-67FC81C5C3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790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9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18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06F6CF4-2ACB-4F76-8C8B-637A1A137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B3A981-184A-4CDE-8405-181CA030E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18FFEA-55B6-4141-BE35-572FFA50C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35869-28AB-42D6-B483-3DFA77E4B92C}" type="datetimeFigureOut">
              <a:rPr lang="de-DE" smtClean="0"/>
              <a:t>26.09.2020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C10FE9-4AF4-476D-9235-344BB00EF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B8471D-5728-44F5-9FEE-D75A1E83A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6FA44-7CD3-4D16-8FBC-67FC81C5C3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089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platzhalter 1"/>
          <p:cNvSpPr>
            <a:spLocks noGrp="1"/>
          </p:cNvSpPr>
          <p:nvPr>
            <p:ph type="title"/>
          </p:nvPr>
        </p:nvSpPr>
        <p:spPr>
          <a:xfrm>
            <a:off x="539751" y="2168527"/>
            <a:ext cx="8064500" cy="61277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Mastertitelformat </a:t>
            </a:r>
            <a:r>
              <a:rPr lang="de-DE" dirty="0"/>
              <a:t>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0024" y="3068639"/>
            <a:ext cx="8054226" cy="30607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50024" y="6496408"/>
            <a:ext cx="8054226" cy="13335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2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algn="l">
              <a:lnSpc>
                <a:spcPts val="1200"/>
              </a:lnSpc>
            </a:pPr>
            <a:r>
              <a:rPr lang="de-DE" sz="900" cap="all"/>
              <a:t>Hier kann z.B. der Name des Vortragenden stehen</a:t>
            </a:r>
          </a:p>
          <a:p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52337" y="180002"/>
            <a:ext cx="4449600" cy="133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dt="0"/>
  <p:txStyles>
    <p:titleStyle>
      <a:lvl1pPr algn="l" defTabSz="457200" rtl="0" eaLnBrk="1" latinLnBrk="0" hangingPunct="1">
        <a:lnSpc>
          <a:spcPts val="2700"/>
        </a:lnSpc>
        <a:spcBef>
          <a:spcPct val="0"/>
        </a:spcBef>
        <a:buNone/>
        <a:defRPr sz="2300" kern="1200" cap="all" spc="50" baseline="0">
          <a:ln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457200" rtl="0" eaLnBrk="1" fontAlgn="auto" latinLnBrk="0" hangingPunct="1">
        <a:lnSpc>
          <a:spcPts val="1800"/>
        </a:lnSpc>
        <a:spcBef>
          <a:spcPts val="0"/>
        </a:spcBef>
        <a:spcAft>
          <a:spcPts val="900"/>
        </a:spcAft>
        <a:buClrTx/>
        <a:buSzTx/>
        <a:buFont typeface="Arial"/>
        <a:buNone/>
        <a:tabLst/>
        <a:defRPr sz="1200" i="0" kern="1200">
          <a:solidFill>
            <a:schemeClr val="tx1"/>
          </a:solidFill>
          <a:latin typeface="+mj-lt"/>
          <a:ea typeface="+mn-ea"/>
          <a:cs typeface="+mn-cs"/>
        </a:defRPr>
      </a:lvl1pPr>
      <a:lvl2pPr marL="180000" marR="0" indent="-180000" algn="l" defTabSz="457200" rtl="0" eaLnBrk="1" fontAlgn="auto" latinLnBrk="0" hangingPunct="1">
        <a:lnSpc>
          <a:spcPts val="1800"/>
        </a:lnSpc>
        <a:spcBef>
          <a:spcPts val="0"/>
        </a:spcBef>
        <a:spcAft>
          <a:spcPts val="900"/>
        </a:spcAft>
        <a:buClrTx/>
        <a:buSzTx/>
        <a:buFont typeface="Arial"/>
        <a:buChar char="•"/>
        <a:tabLst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360000" marR="0" indent="-180000" algn="l" defTabSz="457200" rtl="0" eaLnBrk="1" fontAlgn="auto" latinLnBrk="0" hangingPunct="1">
        <a:lnSpc>
          <a:spcPts val="1800"/>
        </a:lnSpc>
        <a:spcBef>
          <a:spcPts val="0"/>
        </a:spcBef>
        <a:spcAft>
          <a:spcPts val="900"/>
        </a:spcAft>
        <a:buClrTx/>
        <a:buSzTx/>
        <a:buFont typeface="Arial"/>
        <a:buChar char="•"/>
        <a:tabLst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540000" marR="0" indent="-180000" algn="l" defTabSz="457200" rtl="0" eaLnBrk="1" fontAlgn="auto" latinLnBrk="0" hangingPunct="1">
        <a:lnSpc>
          <a:spcPts val="1800"/>
        </a:lnSpc>
        <a:spcBef>
          <a:spcPts val="0"/>
        </a:spcBef>
        <a:spcAft>
          <a:spcPts val="900"/>
        </a:spcAft>
        <a:buClrTx/>
        <a:buSzTx/>
        <a:buFont typeface="Arial"/>
        <a:buChar char="•"/>
        <a:tabLst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720000" marR="0" indent="-180000" algn="l" defTabSz="457200" rtl="0" eaLnBrk="1" fontAlgn="auto" latinLnBrk="0" hangingPunct="1">
        <a:lnSpc>
          <a:spcPts val="1800"/>
        </a:lnSpc>
        <a:spcBef>
          <a:spcPts val="0"/>
        </a:spcBef>
        <a:spcAft>
          <a:spcPts val="900"/>
        </a:spcAft>
        <a:buClrTx/>
        <a:buSzTx/>
        <a:buFont typeface="Arial"/>
        <a:buChar char="•"/>
        <a:tabLst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6" userDrawn="1">
          <p15:clr>
            <a:srgbClr val="F26B43"/>
          </p15:clr>
        </p15:guide>
        <p15:guide id="2" pos="255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pos="4065" userDrawn="1">
          <p15:clr>
            <a:srgbClr val="F26B43"/>
          </p15:clr>
        </p15:guide>
        <p15:guide id="5" orient="horz" pos="4088" userDrawn="1">
          <p15:clr>
            <a:srgbClr val="F26B43"/>
          </p15:clr>
        </p15:guide>
        <p15:guide id="6" orient="horz" pos="1139" userDrawn="1">
          <p15:clr>
            <a:srgbClr val="F26B43"/>
          </p15:clr>
        </p15:guide>
        <p15:guide id="7" pos="2160" userDrawn="1">
          <p15:clr>
            <a:srgbClr val="F26B43"/>
          </p15:clr>
        </p15:guide>
        <p15:guide id="8" orient="horz" pos="1752" userDrawn="1">
          <p15:clr>
            <a:srgbClr val="F26B43"/>
          </p15:clr>
        </p15:guide>
        <p15:guide id="9" orient="horz" pos="3861" userDrawn="1">
          <p15:clr>
            <a:srgbClr val="F26B43"/>
          </p15:clr>
        </p15:guide>
        <p15:guide id="10" orient="horz" pos="193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A513299-5A5B-4A39-89AA-0A2BDC916E9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6489700"/>
            <a:ext cx="9144000" cy="36576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550024" y="1193096"/>
            <a:ext cx="8064500" cy="59153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 userDrawn="1">
            <p:ph type="body" idx="1"/>
          </p:nvPr>
        </p:nvSpPr>
        <p:spPr>
          <a:xfrm>
            <a:off x="539750" y="2565401"/>
            <a:ext cx="8064500" cy="34559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540499" y="6594316"/>
            <a:ext cx="318885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F1C4570D-01EA-46C3-AAAA-25FEE6B3C994}" type="slidenum">
              <a:rPr lang="de-DE" sz="1200" smtClean="0"/>
              <a:t>‹Nr.›</a:t>
            </a:fld>
            <a:endParaRPr lang="de-DE" sz="120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298390" y="33897"/>
            <a:ext cx="3589554" cy="10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37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hf hdr="0" ftr="0" dt="0"/>
  <p:txStyles>
    <p:titleStyle>
      <a:lvl1pPr algn="l" defTabSz="457200" rtl="0" eaLnBrk="1" latinLnBrk="0" hangingPunct="1">
        <a:lnSpc>
          <a:spcPts val="2700"/>
        </a:lnSpc>
        <a:spcBef>
          <a:spcPct val="0"/>
        </a:spcBef>
        <a:buNone/>
        <a:defRPr sz="2300" kern="1200" cap="all" spc="50" baseline="0">
          <a:ln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0000" rtl="0" eaLnBrk="1" latinLnBrk="0" hangingPunct="1">
        <a:lnSpc>
          <a:spcPts val="1900"/>
        </a:lnSpc>
        <a:spcBef>
          <a:spcPts val="0"/>
        </a:spcBef>
        <a:spcAft>
          <a:spcPts val="1000"/>
        </a:spcAft>
        <a:buFont typeface="Arial"/>
        <a:buNone/>
        <a:defRPr sz="1400" i="0" kern="1200">
          <a:solidFill>
            <a:schemeClr val="tx1"/>
          </a:solidFill>
          <a:latin typeface="+mj-lt"/>
          <a:ea typeface="+mn-ea"/>
          <a:cs typeface="+mn-cs"/>
        </a:defRPr>
      </a:lvl1pPr>
      <a:lvl2pPr marL="180000" indent="-180000" algn="l" defTabSz="180000" rtl="0" eaLnBrk="1" latinLnBrk="0" hangingPunct="1">
        <a:lnSpc>
          <a:spcPts val="1900"/>
        </a:lnSpc>
        <a:spcBef>
          <a:spcPts val="0"/>
        </a:spcBef>
        <a:spcAft>
          <a:spcPts val="1000"/>
        </a:spcAft>
        <a:buFont typeface="Arial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2pPr>
      <a:lvl3pPr marL="360000" indent="-180000" algn="l" defTabSz="180000" rtl="0" eaLnBrk="1" latinLnBrk="0" hangingPunct="1">
        <a:lnSpc>
          <a:spcPts val="1900"/>
        </a:lnSpc>
        <a:spcBef>
          <a:spcPts val="0"/>
        </a:spcBef>
        <a:spcAft>
          <a:spcPts val="1000"/>
        </a:spcAft>
        <a:buFont typeface="Arial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3pPr>
      <a:lvl4pPr marL="540000" indent="-180000" algn="l" defTabSz="180000" rtl="0" eaLnBrk="1" latinLnBrk="0" hangingPunct="1">
        <a:lnSpc>
          <a:spcPts val="1900"/>
        </a:lnSpc>
        <a:spcBef>
          <a:spcPts val="0"/>
        </a:spcBef>
        <a:spcAft>
          <a:spcPts val="1000"/>
        </a:spcAft>
        <a:buFont typeface="Arial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4pPr>
      <a:lvl5pPr marL="720000" indent="-180000" algn="l" defTabSz="180000" rtl="0" eaLnBrk="1" latinLnBrk="0" hangingPunct="1">
        <a:lnSpc>
          <a:spcPts val="1900"/>
        </a:lnSpc>
        <a:spcBef>
          <a:spcPts val="0"/>
        </a:spcBef>
        <a:spcAft>
          <a:spcPts val="1000"/>
        </a:spcAft>
        <a:buFont typeface="Arial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40">
          <p15:clr>
            <a:srgbClr val="F26B43"/>
          </p15:clr>
        </p15:guide>
        <p15:guide id="3" pos="2880">
          <p15:clr>
            <a:srgbClr val="F26B43"/>
          </p15:clr>
        </p15:guide>
        <p15:guide id="4" pos="5420">
          <p15:clr>
            <a:srgbClr val="F26B43"/>
          </p15:clr>
        </p15:guide>
        <p15:guide id="5" orient="horz" pos="459">
          <p15:clr>
            <a:srgbClr val="F26B43"/>
          </p15:clr>
        </p15:guide>
        <p15:guide id="6" orient="horz" pos="731">
          <p15:clr>
            <a:srgbClr val="F26B43"/>
          </p15:clr>
        </p15:guide>
        <p15:guide id="7" orient="horz" pos="1321">
          <p15:clr>
            <a:srgbClr val="F26B43"/>
          </p15:clr>
        </p15:guide>
        <p15:guide id="8" orient="horz" pos="1616">
          <p15:clr>
            <a:srgbClr val="F26B43"/>
          </p15:clr>
        </p15:guide>
        <p15:guide id="9" orient="horz" pos="3793">
          <p15:clr>
            <a:srgbClr val="F26B43"/>
          </p15:clr>
        </p15:guide>
        <p15:guide id="10" orient="horz" pos="232">
          <p15:clr>
            <a:srgbClr val="F26B43"/>
          </p15:clr>
        </p15:guide>
        <p15:guide id="11" orient="horz" pos="4088">
          <p15:clr>
            <a:srgbClr val="F26B43"/>
          </p15:clr>
        </p15:guide>
        <p15:guide id="12" pos="2948">
          <p15:clr>
            <a:srgbClr val="F26B43"/>
          </p15:clr>
        </p15:guide>
        <p15:guide id="13" pos="2812">
          <p15:clr>
            <a:srgbClr val="F26B43"/>
          </p15:clr>
        </p15:guide>
        <p15:guide id="14" orient="horz" pos="93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539750" y="2249805"/>
            <a:ext cx="7413013" cy="612776"/>
          </a:xfrm>
        </p:spPr>
        <p:txBody>
          <a:bodyPr/>
          <a:lstStyle/>
          <a:p>
            <a:r>
              <a:rPr lang="de-DE" dirty="0"/>
              <a:t>Projektpräsentation</a:t>
            </a:r>
            <a:br>
              <a:rPr lang="de-DE" dirty="0"/>
            </a:br>
            <a:r>
              <a:rPr lang="de-DE" dirty="0"/>
              <a:t>- Grundlagen User interface Entwicklung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E68C03F5-2CD2-4D34-8DE8-D9FBA9DB4B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Patrick Felschen</a:t>
            </a:r>
          </a:p>
        </p:txBody>
      </p:sp>
      <p:pic>
        <p:nvPicPr>
          <p:cNvPr id="28" name="Bildplatzhalter 27">
            <a:extLst>
              <a:ext uri="{FF2B5EF4-FFF2-40B4-BE49-F238E27FC236}">
                <a16:creationId xmlns:a16="http://schemas.microsoft.com/office/drawing/2014/main" id="{22797C3B-0B63-4DE2-8F11-F4616F3492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275" r="6275"/>
          <a:stretch>
            <a:fillRect/>
          </a:stretch>
        </p:blipFill>
        <p:spPr>
          <a:xfrm>
            <a:off x="0" y="3439486"/>
            <a:ext cx="9144000" cy="28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10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C70BD21-EBDA-49E1-BBB1-CD379344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1493580"/>
            <a:ext cx="2147887" cy="3614178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Darstellung der Elemente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dirty="0"/>
              <a:t>Themenbereich</a:t>
            </a:r>
          </a:p>
          <a:p>
            <a:pPr lvl="1"/>
            <a:r>
              <a:rPr lang="de-DE" dirty="0"/>
              <a:t>Beinhaltet einzelne Themen</a:t>
            </a:r>
          </a:p>
          <a:p>
            <a:pPr lvl="1"/>
            <a:r>
              <a:rPr lang="de-DE" dirty="0"/>
              <a:t>Slider-Element</a:t>
            </a:r>
          </a:p>
          <a:p>
            <a:pPr lvl="1"/>
            <a:r>
              <a:rPr lang="de-DE" dirty="0"/>
              <a:t>Navigation über Pfeile, Punkte oder </a:t>
            </a:r>
            <a:br>
              <a:rPr lang="de-DE" dirty="0"/>
            </a:br>
            <a:r>
              <a:rPr lang="de-DE" dirty="0" err="1"/>
              <a:t>Swipe</a:t>
            </a:r>
            <a:r>
              <a:rPr lang="de-DE" dirty="0"/>
              <a:t>-Geste</a:t>
            </a:r>
          </a:p>
          <a:p>
            <a:r>
              <a:rPr lang="de-DE" dirty="0"/>
              <a:t>Thema</a:t>
            </a:r>
          </a:p>
          <a:p>
            <a:pPr lvl="1"/>
            <a:r>
              <a:rPr lang="de-DE" dirty="0"/>
              <a:t>Thumbnail</a:t>
            </a:r>
          </a:p>
          <a:p>
            <a:pPr lvl="1"/>
            <a:r>
              <a:rPr lang="de-DE" dirty="0"/>
              <a:t>Große Überschrift</a:t>
            </a:r>
          </a:p>
          <a:p>
            <a:pPr lvl="1"/>
            <a:r>
              <a:rPr lang="de-DE" dirty="0"/>
              <a:t>Fließtext</a:t>
            </a:r>
          </a:p>
          <a:p>
            <a:pPr lvl="1"/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Natur hautnah</a:t>
            </a:r>
          </a:p>
          <a:p>
            <a:r>
              <a:rPr lang="de-DE" dirty="0"/>
              <a:t>02 Konzeption der Webseite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539750" y="2097088"/>
            <a:ext cx="8064500" cy="223587"/>
          </a:xfrm>
        </p:spPr>
        <p:txBody>
          <a:bodyPr/>
          <a:lstStyle/>
          <a:p>
            <a:r>
              <a:rPr lang="de-DE" dirty="0"/>
              <a:t>Themenbereich und Thema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BC78569-A9AB-4531-8651-6DB5F8D75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332" y="4102241"/>
            <a:ext cx="4280217" cy="201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51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Darstellung der Elemente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de-DE" dirty="0"/>
              <a:t>Legt sich „über“ die Webseite</a:t>
            </a:r>
          </a:p>
          <a:p>
            <a:pPr lvl="1"/>
            <a:r>
              <a:rPr lang="de-DE" dirty="0"/>
              <a:t>Große Themenüberschrift</a:t>
            </a:r>
          </a:p>
          <a:p>
            <a:pPr lvl="1"/>
            <a:r>
              <a:rPr lang="de-DE" dirty="0"/>
              <a:t>Texte evtl. Bilder zum Thema</a:t>
            </a:r>
          </a:p>
          <a:p>
            <a:pPr lvl="1"/>
            <a:r>
              <a:rPr lang="de-DE" dirty="0"/>
              <a:t>Schließen-Button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Natur hautnah</a:t>
            </a:r>
          </a:p>
          <a:p>
            <a:r>
              <a:rPr lang="de-DE" dirty="0"/>
              <a:t>02 Konzeption der Webseite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539750" y="2097088"/>
            <a:ext cx="8064500" cy="223587"/>
          </a:xfrm>
        </p:spPr>
        <p:txBody>
          <a:bodyPr/>
          <a:lstStyle/>
          <a:p>
            <a:r>
              <a:rPr lang="de-DE" dirty="0"/>
              <a:t>Themenansicht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A41B93F-99C9-43E2-8FF0-D3DE6DC77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9" y="2097088"/>
            <a:ext cx="2474424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Darstellung der Elemente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de-DE" dirty="0"/>
              <a:t>Biene mit dem Spitznamen „Bienchen“</a:t>
            </a:r>
          </a:p>
          <a:p>
            <a:pPr lvl="1"/>
            <a:r>
              <a:rPr lang="de-DE" dirty="0"/>
              <a:t>Position am unteren rechten </a:t>
            </a:r>
            <a:br>
              <a:rPr lang="de-DE" dirty="0"/>
            </a:br>
            <a:r>
              <a:rPr lang="de-DE" dirty="0"/>
              <a:t>Bildschirmrand</a:t>
            </a:r>
          </a:p>
          <a:p>
            <a:pPr lvl="1"/>
            <a:r>
              <a:rPr lang="de-DE" dirty="0"/>
              <a:t>Navigiert zu einem zufälligen Themenbereich</a:t>
            </a:r>
            <a:br>
              <a:rPr lang="de-DE" dirty="0"/>
            </a:br>
            <a:r>
              <a:rPr lang="de-DE" dirty="0"/>
              <a:t>(per JavaScript)</a:t>
            </a:r>
          </a:p>
          <a:p>
            <a:pPr lvl="1"/>
            <a:r>
              <a:rPr lang="de-DE" dirty="0"/>
              <a:t>Redet in Form einer Sprechblase mit dem</a:t>
            </a:r>
            <a:br>
              <a:rPr lang="de-DE" dirty="0"/>
            </a:br>
            <a:r>
              <a:rPr lang="de-DE" dirty="0"/>
              <a:t>Benutzer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Natur hautnah</a:t>
            </a:r>
          </a:p>
          <a:p>
            <a:r>
              <a:rPr lang="de-DE" dirty="0"/>
              <a:t>02 Konzeption der Webseite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539750" y="2097088"/>
            <a:ext cx="8064500" cy="223587"/>
          </a:xfrm>
        </p:spPr>
        <p:txBody>
          <a:bodyPr/>
          <a:lstStyle/>
          <a:p>
            <a:r>
              <a:rPr lang="de-DE" dirty="0"/>
              <a:t>Maskottchen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5157DB-8B73-4DFB-B4D0-6D0BBFB27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064" y="2320675"/>
            <a:ext cx="1982594" cy="24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92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Darstellung der Elemente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de-DE" dirty="0"/>
              <a:t>Seitenrelevante Links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Natur hautnah</a:t>
            </a:r>
          </a:p>
          <a:p>
            <a:r>
              <a:rPr lang="de-DE" dirty="0"/>
              <a:t>02 Konzeption der Webseite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539750" y="2097088"/>
            <a:ext cx="8064500" cy="223587"/>
          </a:xfrm>
        </p:spPr>
        <p:txBody>
          <a:bodyPr/>
          <a:lstStyle/>
          <a:p>
            <a:r>
              <a:rPr lang="de-DE" dirty="0"/>
              <a:t>Fußzeile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320E462-53F7-40F2-8256-F9A6B8C82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4088451"/>
            <a:ext cx="7724775" cy="4098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E39DDE-2848-4EE7-A6DB-87D67515B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593" y="2758168"/>
            <a:ext cx="2914650" cy="6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04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03 Live Eindruck der Webseite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29476" y="3407938"/>
            <a:ext cx="8064500" cy="223587"/>
          </a:xfrm>
        </p:spPr>
        <p:txBody>
          <a:bodyPr/>
          <a:lstStyle/>
          <a:p>
            <a:r>
              <a:rPr lang="de-DE" dirty="0"/>
              <a:t>- Im Browser -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Natur Hautnah</a:t>
            </a:r>
          </a:p>
          <a:p>
            <a:r>
              <a:rPr lang="de-DE" dirty="0"/>
              <a:t>03 Live Eindruck der Webseite</a:t>
            </a:r>
          </a:p>
        </p:txBody>
      </p:sp>
    </p:spTree>
    <p:extLst>
      <p:ext uri="{BB962C8B-B14F-4D97-AF65-F5344CB8AC3E}">
        <p14:creationId xmlns:p14="http://schemas.microsoft.com/office/powerpoint/2010/main" val="3510029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Vielen Dank für Ihre Aufmerksamkeit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29476" y="3407938"/>
            <a:ext cx="8064500" cy="223587"/>
          </a:xfrm>
        </p:spPr>
        <p:txBody>
          <a:bodyPr/>
          <a:lstStyle/>
          <a:p>
            <a:r>
              <a:rPr lang="de-DE" dirty="0"/>
              <a:t>Gibt </a:t>
            </a:r>
            <a:r>
              <a:rPr lang="de-DE"/>
              <a:t>es Fragen</a:t>
            </a:r>
            <a:r>
              <a:rPr lang="de-DE" dirty="0"/>
              <a:t>?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Natur Hautnah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3305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01 Benutzergruppen Analyse</a:t>
            </a:r>
          </a:p>
          <a:p>
            <a:r>
              <a:rPr lang="de-DE" dirty="0"/>
              <a:t>02 Konzeption der Webseite</a:t>
            </a:r>
          </a:p>
          <a:p>
            <a:r>
              <a:rPr lang="de-DE" dirty="0"/>
              <a:t>03 Live Eindruck der Webseite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4"/>
          </p:nvPr>
        </p:nvSpPr>
        <p:spPr>
          <a:xfrm>
            <a:off x="539751" y="3068639"/>
            <a:ext cx="8064500" cy="467244"/>
          </a:xfrm>
        </p:spPr>
        <p:txBody>
          <a:bodyPr/>
          <a:lstStyle/>
          <a:p>
            <a:r>
              <a:rPr lang="de-DE" dirty="0"/>
              <a:t>die Internetwebseite für Schulkinder (6 bis 8 Jahre), die etwas über die Natur lernen wollen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Internetauftritt Für</a:t>
            </a:r>
            <a:br>
              <a:rPr lang="de-DE" dirty="0"/>
            </a:br>
            <a:r>
              <a:rPr lang="de-DE" dirty="0"/>
              <a:t>- Natur Hautnah -</a:t>
            </a:r>
          </a:p>
        </p:txBody>
      </p:sp>
    </p:spTree>
    <p:extLst>
      <p:ext uri="{BB962C8B-B14F-4D97-AF65-F5344CB8AC3E}">
        <p14:creationId xmlns:p14="http://schemas.microsoft.com/office/powerpoint/2010/main" val="16625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01 Benutzergruppen Analyse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29476" y="3407938"/>
            <a:ext cx="8064500" cy="223587"/>
          </a:xfrm>
        </p:spPr>
        <p:txBody>
          <a:bodyPr/>
          <a:lstStyle/>
          <a:p>
            <a:r>
              <a:rPr lang="de-DE" dirty="0"/>
              <a:t>Wie sieht unsere Zielgruppe aus?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Natur Hautnah</a:t>
            </a:r>
          </a:p>
          <a:p>
            <a:r>
              <a:rPr lang="de-DE" dirty="0"/>
              <a:t>01 Benutzergruppen Analyse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D068778-9B11-431E-914D-B270D2C69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51" y="3602153"/>
            <a:ext cx="3638550" cy="2425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8885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sieht unsere Zielgruppe aus?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539750" y="2097088"/>
            <a:ext cx="8064500" cy="223587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de-DE" dirty="0"/>
              <a:t>Grundschulkinder im Alter von sechs bis acht Jahren.</a:t>
            </a:r>
          </a:p>
          <a:p>
            <a:pPr lvl="1"/>
            <a:r>
              <a:rPr lang="de-DE" dirty="0"/>
              <a:t>Es benutzen 45% der Zielgruppe das Smartphone, 55% benutzen den Computer und 0% verwenden ein Tablet.</a:t>
            </a:r>
          </a:p>
          <a:p>
            <a:pPr lvl="1"/>
            <a:r>
              <a:rPr lang="de-DE" dirty="0"/>
              <a:t>Wenig Erfahrung eine Webseite selbstständig zu bedienen.</a:t>
            </a:r>
          </a:p>
        </p:txBody>
      </p:sp>
      <p:graphicFrame>
        <p:nvGraphicFramePr>
          <p:cNvPr id="13" name="Inhaltsplatzhalter 12"/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595753699"/>
              </p:ext>
            </p:extLst>
          </p:nvPr>
        </p:nvGraphicFramePr>
        <p:xfrm>
          <a:off x="4679950" y="2565400"/>
          <a:ext cx="3924300" cy="3455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Natur hautnah</a:t>
            </a:r>
          </a:p>
          <a:p>
            <a:r>
              <a:rPr lang="de-DE" dirty="0"/>
              <a:t>01 Benutzergruppen Analyse</a:t>
            </a:r>
          </a:p>
        </p:txBody>
      </p:sp>
    </p:spTree>
    <p:extLst>
      <p:ext uri="{BB962C8B-B14F-4D97-AF65-F5344CB8AC3E}">
        <p14:creationId xmlns:p14="http://schemas.microsoft.com/office/powerpoint/2010/main" val="44854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A368F031-52B0-4BFA-B637-C1C677B65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64" y="4309470"/>
            <a:ext cx="838200" cy="83820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Benutzergruppen Ergebnis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de-DE" dirty="0"/>
              <a:t>Wiederholendes Layout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Erklärende Texte</a:t>
            </a:r>
            <a:br>
              <a:rPr lang="de-DE" dirty="0"/>
            </a:br>
            <a:endParaRPr lang="de-DE" dirty="0"/>
          </a:p>
          <a:p>
            <a:pPr lvl="1"/>
            <a:r>
              <a:rPr lang="de-DE" dirty="0"/>
              <a:t>Farbenfrohe Darstellung</a:t>
            </a:r>
            <a:br>
              <a:rPr lang="de-DE" dirty="0"/>
            </a:br>
            <a:endParaRPr lang="de-DE" dirty="0"/>
          </a:p>
          <a:p>
            <a:pPr lvl="1"/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Natur hautnah</a:t>
            </a:r>
          </a:p>
          <a:p>
            <a:r>
              <a:rPr lang="de-DE" dirty="0"/>
              <a:t>01 Benutzergruppen Analyse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539750" y="2097088"/>
            <a:ext cx="8064500" cy="223587"/>
          </a:xfrm>
        </p:spPr>
        <p:txBody>
          <a:bodyPr/>
          <a:lstStyle/>
          <a:p>
            <a:r>
              <a:rPr lang="de-DE" dirty="0"/>
              <a:t>Worauf kommt es also an?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1DCAF26-7AFF-43A1-8CD7-C35EDFF40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43" y="2097088"/>
            <a:ext cx="3305622" cy="156530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663434E-5A21-4039-B024-5250E05E6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51" y="2827667"/>
            <a:ext cx="3331538" cy="156530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EABFBC4-C24D-42B3-91D6-D4F5F8ECD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658" y="3606279"/>
            <a:ext cx="3368866" cy="154139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6B45C1F-5C77-4550-A459-2345AB2B7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6888" y="4461870"/>
            <a:ext cx="714375" cy="6858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8011718-ECD4-4100-A135-C9460AB472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414" y="4824161"/>
            <a:ext cx="819150" cy="80962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8D9042B-BF3D-4B30-A7B5-DA959AA05D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3988" y="5040237"/>
            <a:ext cx="8858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98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Benutzergruppen Ergebnis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de-DE" dirty="0"/>
              <a:t>Responsivität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Natur hautnah</a:t>
            </a:r>
          </a:p>
          <a:p>
            <a:r>
              <a:rPr lang="de-DE" dirty="0"/>
              <a:t>01 Benutzergruppen Analyse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539750" y="2097088"/>
            <a:ext cx="8064500" cy="223587"/>
          </a:xfrm>
        </p:spPr>
        <p:txBody>
          <a:bodyPr/>
          <a:lstStyle/>
          <a:p>
            <a:r>
              <a:rPr lang="de-DE" dirty="0"/>
              <a:t>Worauf kommt es also an?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1C8ADDC-D766-48F4-9A5C-C5EE15210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894" y="2696483"/>
            <a:ext cx="3569630" cy="356963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B55140-0291-4C23-8F00-F009D9D69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023" y="2810125"/>
            <a:ext cx="4577468" cy="345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2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02 Konzeption der Webseite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529476" y="3407938"/>
            <a:ext cx="8064500" cy="223587"/>
          </a:xfrm>
        </p:spPr>
        <p:txBody>
          <a:bodyPr/>
          <a:lstStyle/>
          <a:p>
            <a:r>
              <a:rPr lang="de-DE" dirty="0"/>
              <a:t>Wie ist die Webseite aufgebaut?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Natur Hautnah</a:t>
            </a:r>
          </a:p>
          <a:p>
            <a:r>
              <a:rPr lang="de-DE" dirty="0"/>
              <a:t>02 Konzeption der Webseite</a:t>
            </a:r>
          </a:p>
        </p:txBody>
      </p:sp>
    </p:spTree>
    <p:extLst>
      <p:ext uri="{BB962C8B-B14F-4D97-AF65-F5344CB8AC3E}">
        <p14:creationId xmlns:p14="http://schemas.microsoft.com/office/powerpoint/2010/main" val="69907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Darstellung der Elemente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de-DE" dirty="0"/>
              <a:t>Navigationsleiste mit fünf Menüpunkten</a:t>
            </a:r>
          </a:p>
          <a:p>
            <a:pPr lvl="1"/>
            <a:r>
              <a:rPr lang="de-DE" dirty="0"/>
              <a:t>Slider-Element auf Smartphone</a:t>
            </a:r>
          </a:p>
          <a:p>
            <a:pPr lvl="1"/>
            <a:r>
              <a:rPr lang="de-DE" dirty="0"/>
              <a:t>Durch Anklicken eines Menüpunkts</a:t>
            </a:r>
            <a:br>
              <a:rPr lang="de-DE" dirty="0"/>
            </a:br>
            <a:r>
              <a:rPr lang="de-DE" dirty="0"/>
              <a:t>wird der Benutzer zum Bereich gescrollt.</a:t>
            </a:r>
          </a:p>
          <a:p>
            <a:pPr lvl="1"/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Natur hautnah</a:t>
            </a:r>
          </a:p>
          <a:p>
            <a:r>
              <a:rPr lang="de-DE" dirty="0"/>
              <a:t>02 Konzeption der Webseite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539750" y="2097088"/>
            <a:ext cx="8064500" cy="223587"/>
          </a:xfrm>
        </p:spPr>
        <p:txBody>
          <a:bodyPr/>
          <a:lstStyle/>
          <a:p>
            <a:r>
              <a:rPr lang="de-DE" dirty="0"/>
              <a:t>Menüführung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B5113D8-ED6E-4E89-BC42-4BF1624A8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03"/>
          <a:stretch/>
        </p:blipFill>
        <p:spPr>
          <a:xfrm>
            <a:off x="4987609" y="3182078"/>
            <a:ext cx="2572499" cy="49384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BF3AF28-5989-405F-8553-7CB88946E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341" y="4417014"/>
            <a:ext cx="7349865" cy="4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9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A3C691BA-C1D7-406D-8F66-95040834B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82" y="1904467"/>
            <a:ext cx="1742430" cy="3168900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Darstellung der Elemente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de-DE" dirty="0"/>
              <a:t>Große dunkle Überschrift</a:t>
            </a:r>
          </a:p>
          <a:p>
            <a:pPr lvl="1"/>
            <a:r>
              <a:rPr lang="de-DE" dirty="0"/>
              <a:t>Fließtext mit einer Einführung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Natur hautnah</a:t>
            </a:r>
          </a:p>
          <a:p>
            <a:r>
              <a:rPr lang="de-DE" dirty="0"/>
              <a:t>02 Konzeption der Webseite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539750" y="2097088"/>
            <a:ext cx="8064500" cy="223587"/>
          </a:xfrm>
        </p:spPr>
        <p:txBody>
          <a:bodyPr/>
          <a:lstStyle/>
          <a:p>
            <a:r>
              <a:rPr lang="de-DE" dirty="0"/>
              <a:t>Einleitung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50AB625-BA73-4E7D-815C-D485942CD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99" y="3937365"/>
            <a:ext cx="6305550" cy="175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89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SOS Titelfolien">
  <a:themeElements>
    <a:clrScheme name="HSOS">
      <a:dk1>
        <a:srgbClr val="5E5E5D"/>
      </a:dk1>
      <a:lt1>
        <a:sysClr val="window" lastClr="FFFFFF"/>
      </a:lt1>
      <a:dk2>
        <a:srgbClr val="009EE3"/>
      </a:dk2>
      <a:lt2>
        <a:srgbClr val="CBCBCC"/>
      </a:lt2>
      <a:accent1>
        <a:srgbClr val="BD9BA4"/>
      </a:accent1>
      <a:accent2>
        <a:srgbClr val="CCA195"/>
      </a:accent2>
      <a:accent3>
        <a:srgbClr val="D6B85F"/>
      </a:accent3>
      <a:accent4>
        <a:srgbClr val="8CAF90"/>
      </a:accent4>
      <a:accent5>
        <a:srgbClr val="85A1B2"/>
      </a:accent5>
      <a:accent6>
        <a:srgbClr val="99BFC7"/>
      </a:accent6>
      <a:hlink>
        <a:srgbClr val="005F73"/>
      </a:hlink>
      <a:folHlink>
        <a:srgbClr val="005F80"/>
      </a:folHlink>
    </a:clrScheme>
    <a:fontScheme name="HSO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SOS Inhaltsfolien">
  <a:themeElements>
    <a:clrScheme name="HSOS">
      <a:dk1>
        <a:srgbClr val="5E5E5D"/>
      </a:dk1>
      <a:lt1>
        <a:sysClr val="window" lastClr="FFFFFF"/>
      </a:lt1>
      <a:dk2>
        <a:srgbClr val="009EE3"/>
      </a:dk2>
      <a:lt2>
        <a:srgbClr val="CBCCCC"/>
      </a:lt2>
      <a:accent1>
        <a:srgbClr val="BD9BA4"/>
      </a:accent1>
      <a:accent2>
        <a:srgbClr val="CCA195"/>
      </a:accent2>
      <a:accent3>
        <a:srgbClr val="D6B85F"/>
      </a:accent3>
      <a:accent4>
        <a:srgbClr val="A1AC76"/>
      </a:accent4>
      <a:accent5>
        <a:srgbClr val="85A1B2"/>
      </a:accent5>
      <a:accent6>
        <a:srgbClr val="B2C5C3"/>
      </a:accent6>
      <a:hlink>
        <a:srgbClr val="009EE3"/>
      </a:hlink>
      <a:folHlink>
        <a:srgbClr val="009EE3"/>
      </a:folHlink>
    </a:clrScheme>
    <a:fontScheme name="HSO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</Words>
  <Application>Microsoft Office PowerPoint</Application>
  <PresentationFormat>Bildschirmpräsentation (4:3)</PresentationFormat>
  <Paragraphs>88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RobotoRemix-Regular</vt:lpstr>
      <vt:lpstr>Office</vt:lpstr>
      <vt:lpstr>HSOS Titelfolien</vt:lpstr>
      <vt:lpstr>HSOS Inhaltsfolien</vt:lpstr>
      <vt:lpstr>Projektpräsentation - Grundlagen User interface Entwicklung</vt:lpstr>
      <vt:lpstr>Internetauftritt Für - Natur Hautnah -</vt:lpstr>
      <vt:lpstr>01 Benutzergruppen Analyse</vt:lpstr>
      <vt:lpstr>Wie sieht unsere Zielgruppe aus?</vt:lpstr>
      <vt:lpstr>Benutzergruppen Ergebnis</vt:lpstr>
      <vt:lpstr>Benutzergruppen Ergebnis</vt:lpstr>
      <vt:lpstr>02 Konzeption der Webseite</vt:lpstr>
      <vt:lpstr>Darstellung der Elemente</vt:lpstr>
      <vt:lpstr>Darstellung der Elemente</vt:lpstr>
      <vt:lpstr>Darstellung der Elemente</vt:lpstr>
      <vt:lpstr>Darstellung der Elemente</vt:lpstr>
      <vt:lpstr>Darstellung der Elemente</vt:lpstr>
      <vt:lpstr>Darstellung der Elemente</vt:lpstr>
      <vt:lpstr>03 Live Eindruck der Webseite</vt:lpstr>
      <vt:lpstr>Vielen Dank für Ihre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GUIE ProjektPräsentation -  „Natur Hautnah“</dc:title>
  <dc:creator>Patrick Felschen</dc:creator>
  <cp:lastModifiedBy>Patrick Felschen</cp:lastModifiedBy>
  <cp:revision>35</cp:revision>
  <dcterms:created xsi:type="dcterms:W3CDTF">2020-09-03T11:40:55Z</dcterms:created>
  <dcterms:modified xsi:type="dcterms:W3CDTF">2020-09-26T17:13:57Z</dcterms:modified>
</cp:coreProperties>
</file>